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8274-EEEE-46CB-BB12-502A11B9CC08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FBCD2-1BB3-4519-8E6E-EE7F52424D5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BCD2-1BB3-4519-8E6E-EE7F52424D55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893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6055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140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7757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132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20657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039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7343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1062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6970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086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48307C-D497-4808-B4DD-AFE08984633E}" type="datetimeFigureOut">
              <a:rPr lang="nl-BE" smtClean="0"/>
              <a:pPr/>
              <a:t>15/05/2017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40D388-B79B-4CF1-8DB0-B936DB27ABEC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045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7900" y="4991098"/>
            <a:ext cx="6311900" cy="1447801"/>
          </a:xfrm>
        </p:spPr>
        <p:txBody>
          <a:bodyPr>
            <a:normAutofit/>
          </a:bodyPr>
          <a:lstStyle/>
          <a:p>
            <a:r>
              <a:rPr lang="nl-BE" sz="6600" dirty="0" smtClean="0"/>
              <a:t>Modeontwerpster</a:t>
            </a:r>
            <a:endParaRPr lang="nl-BE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09000" y="4845836"/>
            <a:ext cx="3289300" cy="1593063"/>
          </a:xfrm>
        </p:spPr>
        <p:txBody>
          <a:bodyPr>
            <a:normAutofit/>
          </a:bodyPr>
          <a:lstStyle/>
          <a:p>
            <a:r>
              <a:rPr lang="nl-BE" sz="4000" dirty="0" smtClean="0"/>
              <a:t>Mijn droomberoep</a:t>
            </a:r>
            <a:endParaRPr lang="nl-BE" sz="4000" dirty="0"/>
          </a:p>
        </p:txBody>
      </p:sp>
      <p:sp>
        <p:nvSpPr>
          <p:cNvPr id="8" name="Tekstvak 7"/>
          <p:cNvSpPr txBox="1"/>
          <p:nvPr/>
        </p:nvSpPr>
        <p:spPr>
          <a:xfrm>
            <a:off x="558800" y="304800"/>
            <a:ext cx="356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Door Klara </a:t>
            </a:r>
            <a:r>
              <a:rPr lang="nl-BE" sz="2400" dirty="0" err="1" smtClean="0"/>
              <a:t>Depoortere</a:t>
            </a:r>
            <a:endParaRPr lang="nl-BE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10642600" y="65732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L6</a:t>
            </a:r>
          </a:p>
          <a:p>
            <a:r>
              <a:rPr lang="nl-BE" dirty="0" smtClean="0"/>
              <a:t>16/05/2017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7800" y="0"/>
            <a:ext cx="61341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019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4600" y="4960137"/>
            <a:ext cx="4165600" cy="1600199"/>
          </a:xfrm>
        </p:spPr>
        <p:txBody>
          <a:bodyPr>
            <a:noAutofit/>
          </a:bodyPr>
          <a:lstStyle/>
          <a:p>
            <a:pPr algn="ctr"/>
            <a:r>
              <a:rPr lang="nl-BE" sz="7200" dirty="0" smtClean="0"/>
              <a:t>Waarom?</a:t>
            </a:r>
            <a:endParaRPr lang="nl-BE" sz="7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45500" y="4820437"/>
            <a:ext cx="3200400" cy="1453363"/>
          </a:xfrm>
        </p:spPr>
        <p:txBody>
          <a:bodyPr>
            <a:normAutofit/>
          </a:bodyPr>
          <a:lstStyle/>
          <a:p>
            <a:pPr algn="ctr"/>
            <a:r>
              <a:rPr lang="nl-BE" sz="4000" dirty="0" smtClean="0"/>
              <a:t>Hierom!</a:t>
            </a:r>
            <a:r>
              <a:rPr lang="nl-BE" sz="8800" dirty="0" smtClean="0"/>
              <a:t> </a:t>
            </a:r>
            <a:endParaRPr lang="nl-BE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500" y="-8940799"/>
            <a:ext cx="6858000" cy="46609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707" y="-8763000"/>
            <a:ext cx="3113786" cy="4597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312" y="228600"/>
            <a:ext cx="3236976" cy="39624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57109" y="914401"/>
            <a:ext cx="4676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000" dirty="0" smtClean="0"/>
              <a:t> </a:t>
            </a:r>
            <a:r>
              <a:rPr lang="nl-BE" sz="3200" dirty="0" smtClean="0"/>
              <a:t>Veel inspiratie</a:t>
            </a:r>
          </a:p>
          <a:p>
            <a:pPr>
              <a:buFont typeface="Arial" pitchFamily="34" charset="0"/>
              <a:buChar char="•"/>
            </a:pPr>
            <a:r>
              <a:rPr lang="nl-BE" sz="2800" dirty="0" smtClean="0"/>
              <a:t> Ge</a:t>
            </a:r>
            <a:r>
              <a:rPr lang="nl-BE" sz="3200" dirty="0" smtClean="0"/>
              <a:t>ïnteresseerd in kleren</a:t>
            </a:r>
          </a:p>
          <a:p>
            <a:pPr>
              <a:buFont typeface="Arial" pitchFamily="34" charset="0"/>
              <a:buChar char="•"/>
            </a:pPr>
            <a:r>
              <a:rPr lang="nl-BE" sz="3200" dirty="0" smtClean="0"/>
              <a:t> Gevoel voor kleur</a:t>
            </a:r>
          </a:p>
          <a:p>
            <a:pPr>
              <a:buFont typeface="Arial" pitchFamily="34" charset="0"/>
              <a:buChar char="•"/>
            </a:pPr>
            <a:r>
              <a:rPr lang="nl-BE" sz="3200" dirty="0" smtClean="0"/>
              <a:t> Verslaafd aan tekenen in </a:t>
            </a:r>
            <a:r>
              <a:rPr lang="nl-BE" sz="3200" dirty="0" err="1" smtClean="0"/>
              <a:t>TOPModel-boeken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20280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Modeontwerpers en…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 smtClean="0"/>
              <a:t>Inspiratie</a:t>
            </a:r>
            <a:endParaRPr lang="nl-BE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1100" y="1276010"/>
            <a:ext cx="3714569" cy="33467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121" y="0"/>
            <a:ext cx="2801166" cy="35234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10" y="509858"/>
            <a:ext cx="2720881" cy="2246406"/>
          </a:xfrm>
          <a:prstGeom prst="rect">
            <a:avLst/>
          </a:prstGeom>
        </p:spPr>
      </p:pic>
      <p:pic>
        <p:nvPicPr>
          <p:cNvPr id="7" name="Afbeelding 6" descr="powerpoint klar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36120" y="1450582"/>
            <a:ext cx="1877205" cy="25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978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Modeontwerpers en…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dirty="0" smtClean="0"/>
              <a:t>Hun leven</a:t>
            </a:r>
            <a:endParaRPr lang="nl-BE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850" y="368300"/>
            <a:ext cx="4889500" cy="3835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889000"/>
            <a:ext cx="2540000" cy="34734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00846" y="679269"/>
            <a:ext cx="2011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Heel druk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Weinig tijd voor zichzelf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Succes=veel geld verdienen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Altijd bezig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Meegaan met hun tijd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xmlns="" val="242988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Modeontwerpers en…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dirty="0" smtClean="0"/>
              <a:t>Concurrentie</a:t>
            </a:r>
            <a:endParaRPr lang="nl-BE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13" y="253456"/>
            <a:ext cx="2914650" cy="23939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4762" y="186872"/>
            <a:ext cx="3257550" cy="3505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424" y="1495334"/>
            <a:ext cx="1801368" cy="292608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657599" y="470263"/>
            <a:ext cx="2481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sz="2000" dirty="0" smtClean="0"/>
              <a:t>Veel ontwerpers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 Weinigen hebben succes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 </a:t>
            </a:r>
            <a:r>
              <a:rPr lang="nl-BE" sz="2000" dirty="0" smtClean="0"/>
              <a:t>Sommigen </a:t>
            </a:r>
            <a:r>
              <a:rPr lang="nl-BE" sz="2000" dirty="0" smtClean="0"/>
              <a:t>stelen </a:t>
            </a:r>
            <a:r>
              <a:rPr lang="nl-BE" sz="2000" dirty="0" smtClean="0"/>
              <a:t>ideeën</a:t>
            </a:r>
            <a:endParaRPr lang="nl-BE" sz="2000" dirty="0" smtClean="0"/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 De Antwerpse Zes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 Dirk </a:t>
            </a:r>
            <a:r>
              <a:rPr lang="nl-BE" sz="2000" dirty="0" err="1" smtClean="0"/>
              <a:t>Bikkembergs</a:t>
            </a:r>
            <a:r>
              <a:rPr lang="nl-BE" sz="2000" dirty="0" smtClean="0"/>
              <a:t>,  Ann </a:t>
            </a:r>
            <a:r>
              <a:rPr lang="nl-BE" sz="2000" dirty="0" err="1" smtClean="0"/>
              <a:t>Demeulemeester</a:t>
            </a:r>
            <a:r>
              <a:rPr lang="nl-BE" sz="2000" dirty="0" smtClean="0"/>
              <a:t>, Walter Van </a:t>
            </a:r>
            <a:r>
              <a:rPr lang="nl-BE" sz="2000" dirty="0" err="1" smtClean="0"/>
              <a:t>Beirendonck</a:t>
            </a:r>
            <a:r>
              <a:rPr lang="nl-BE" sz="2000" dirty="0" smtClean="0"/>
              <a:t>, Dries Van Noten, Dirk Van </a:t>
            </a:r>
            <a:r>
              <a:rPr lang="nl-BE" sz="2000" dirty="0" err="1" smtClean="0"/>
              <a:t>Saene</a:t>
            </a:r>
            <a:r>
              <a:rPr lang="nl-BE" sz="2000" dirty="0" smtClean="0"/>
              <a:t>, Marina </a:t>
            </a:r>
            <a:r>
              <a:rPr lang="nl-BE" sz="2000" dirty="0" err="1" smtClean="0"/>
              <a:t>Yee</a:t>
            </a:r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868967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Modeontwerpers en…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 smtClean="0"/>
              <a:t>Modeshows</a:t>
            </a:r>
            <a:endParaRPr lang="nl-BE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43" y="1672046"/>
            <a:ext cx="3697939" cy="26738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197" y="300446"/>
            <a:ext cx="1891119" cy="28242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9535" y="1946366"/>
            <a:ext cx="2307952" cy="230795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132320" y="718457"/>
            <a:ext cx="18941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sz="2000" dirty="0" smtClean="0"/>
              <a:t>Beginnen met aankondiging collectie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 Lange parade modellen 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 Kost veel tijd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 Eindigen vaak met bruidsjurk</a:t>
            </a:r>
          </a:p>
          <a:p>
            <a:pPr>
              <a:buFont typeface="Arial" pitchFamily="34" charset="0"/>
              <a:buChar char="•"/>
            </a:pPr>
            <a:r>
              <a:rPr lang="nl-BE" sz="2000" dirty="0" smtClean="0"/>
              <a:t> Dan volgt ontwerper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xmlns="" val="313161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Modeontwerpers en…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dirty="0" smtClean="0"/>
              <a:t>Sieraden ontwerpen</a:t>
            </a:r>
            <a:endParaRPr lang="nl-BE" sz="3600" dirty="0"/>
          </a:p>
        </p:txBody>
      </p:sp>
      <p:pic>
        <p:nvPicPr>
          <p:cNvPr id="4" name="Afbeelding 3" descr="powerpoint klara4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253228" y="254997"/>
            <a:ext cx="3000561" cy="1717493"/>
          </a:xfrm>
          <a:prstGeom prst="rect">
            <a:avLst/>
          </a:prstGeom>
        </p:spPr>
      </p:pic>
      <p:pic>
        <p:nvPicPr>
          <p:cNvPr id="5" name="Afbeelding 4" descr="powerpoint klara5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1445732" y="2348457"/>
            <a:ext cx="3046940" cy="2027600"/>
          </a:xfrm>
          <a:prstGeom prst="rect">
            <a:avLst/>
          </a:prstGeom>
        </p:spPr>
      </p:pic>
      <p:pic>
        <p:nvPicPr>
          <p:cNvPr id="6" name="Afbeelding 5" descr="powerpoint klar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6172" y="547012"/>
            <a:ext cx="3376368" cy="253609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846320" y="783771"/>
            <a:ext cx="3344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2400" dirty="0" smtClean="0"/>
              <a:t> Ook sieraden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Elk hun eigen stijl en redenen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Verschil van materiaal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Verlengstuk van mode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Handgemaakt</a:t>
            </a:r>
          </a:p>
          <a:p>
            <a:pPr>
              <a:buFont typeface="Arial" pitchFamily="34" charset="0"/>
              <a:buChar char="•"/>
            </a:pPr>
            <a:r>
              <a:rPr lang="nl-BE" sz="2400" dirty="0" smtClean="0"/>
              <a:t> Persoonlijke boodschap</a:t>
            </a:r>
            <a:endParaRPr lang="nl-BE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Bedankt voor het luisteren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200" dirty="0" smtClean="0"/>
              <a:t>Zijn er nog vragen?</a:t>
            </a:r>
            <a:endParaRPr lang="nl-BE" sz="3200" dirty="0"/>
          </a:p>
        </p:txBody>
      </p:sp>
      <p:pic>
        <p:nvPicPr>
          <p:cNvPr id="4" name="Afbeelding 3" descr="powerpoint klar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7933" y="2100127"/>
            <a:ext cx="2476500" cy="1847850"/>
          </a:xfrm>
          <a:prstGeom prst="rect">
            <a:avLst/>
          </a:prstGeom>
        </p:spPr>
      </p:pic>
      <p:pic>
        <p:nvPicPr>
          <p:cNvPr id="5" name="Afbeelding 4" descr="powerpoint klar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675" y="287518"/>
            <a:ext cx="3305175" cy="2181225"/>
          </a:xfrm>
          <a:prstGeom prst="rect">
            <a:avLst/>
          </a:prstGeom>
        </p:spPr>
      </p:pic>
      <p:pic>
        <p:nvPicPr>
          <p:cNvPr id="6" name="Afbeelding 5" descr="powerpoint klar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8631" y="248331"/>
            <a:ext cx="3305175" cy="2181225"/>
          </a:xfrm>
          <a:prstGeom prst="rect">
            <a:avLst/>
          </a:prstGeom>
        </p:spPr>
      </p:pic>
      <p:pic>
        <p:nvPicPr>
          <p:cNvPr id="7" name="Afbeelding 6" descr="powerpoint klar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7469" y="483461"/>
            <a:ext cx="3305175" cy="2181225"/>
          </a:xfrm>
          <a:prstGeom prst="rect">
            <a:avLst/>
          </a:prstGeom>
        </p:spPr>
      </p:pic>
      <p:pic>
        <p:nvPicPr>
          <p:cNvPr id="8" name="Afbeelding 7" descr="powerpoint klar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075" y="2455953"/>
            <a:ext cx="3305175" cy="2181225"/>
          </a:xfrm>
          <a:prstGeom prst="rect">
            <a:avLst/>
          </a:prstGeom>
        </p:spPr>
      </p:pic>
      <p:pic>
        <p:nvPicPr>
          <p:cNvPr id="9" name="Afbeelding 8" descr="powerpoint klar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0487" y="2599644"/>
            <a:ext cx="3305175" cy="21812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2755</TotalTime>
  <Words>162</Words>
  <Application>Microsoft Office PowerPoint</Application>
  <PresentationFormat>Aangepast</PresentationFormat>
  <Paragraphs>45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Integraal</vt:lpstr>
      <vt:lpstr>Modeontwerpster</vt:lpstr>
      <vt:lpstr>Waarom?</vt:lpstr>
      <vt:lpstr>Modeontwerpers en…</vt:lpstr>
      <vt:lpstr>Modeontwerpers en…</vt:lpstr>
      <vt:lpstr>Modeontwerpers en…</vt:lpstr>
      <vt:lpstr>Modeontwerpers en…</vt:lpstr>
      <vt:lpstr>Modeontwerpers en…</vt:lpstr>
      <vt:lpstr>Bedankt voor het luisteren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Mode-ontwerpster</dc:title>
  <dc:creator>Leerkracht</dc:creator>
  <cp:lastModifiedBy>Ward</cp:lastModifiedBy>
  <cp:revision>31</cp:revision>
  <dcterms:created xsi:type="dcterms:W3CDTF">2017-04-28T11:43:17Z</dcterms:created>
  <dcterms:modified xsi:type="dcterms:W3CDTF">2017-05-15T17:19:42Z</dcterms:modified>
</cp:coreProperties>
</file>